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9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3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6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2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9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3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5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58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809AF-665C-45A6-8AFC-0BA922CA0ED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t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379" y="138868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Summer 2019 Mission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61" t="12169" r="19615" b="12819"/>
          <a:stretch/>
        </p:blipFill>
        <p:spPr>
          <a:xfrm>
            <a:off x="3516285" y="1122218"/>
            <a:ext cx="7949078" cy="50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8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2"/>
          <a:srcRect l="33607" t="25169" r="32464" b="14696"/>
          <a:stretch/>
        </p:blipFill>
        <p:spPr>
          <a:xfrm>
            <a:off x="253294" y="3847285"/>
            <a:ext cx="2677991" cy="266989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l="15710" t="36904" r="38334" b="40203"/>
          <a:stretch/>
        </p:blipFill>
        <p:spPr>
          <a:xfrm>
            <a:off x="5211504" y="3047252"/>
            <a:ext cx="5042660" cy="141297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4"/>
          <a:srcRect l="25666" t="49563" r="28899" b="27343"/>
          <a:stretch/>
        </p:blipFill>
        <p:spPr>
          <a:xfrm>
            <a:off x="5181892" y="4283831"/>
            <a:ext cx="4985492" cy="142539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5"/>
          <a:srcRect l="15319" t="48360" r="38536" b="28887"/>
          <a:stretch/>
        </p:blipFill>
        <p:spPr>
          <a:xfrm>
            <a:off x="5169765" y="5487850"/>
            <a:ext cx="5063335" cy="140435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86060" y="3544277"/>
            <a:ext cx="1186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VPR transects</a:t>
            </a:r>
            <a:endParaRPr lang="en-US" sz="14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6"/>
          <a:srcRect l="956" r="74260" b="56262"/>
          <a:stretch/>
        </p:blipFill>
        <p:spPr>
          <a:xfrm>
            <a:off x="10145158" y="2988099"/>
            <a:ext cx="1006538" cy="112223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6"/>
          <a:srcRect l="25396" t="-610" r="49820" b="56872"/>
          <a:stretch/>
        </p:blipFill>
        <p:spPr>
          <a:xfrm>
            <a:off x="10183681" y="4207486"/>
            <a:ext cx="1006538" cy="112223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6"/>
          <a:srcRect l="75221" t="49" r="-5" b="50834"/>
          <a:stretch/>
        </p:blipFill>
        <p:spPr>
          <a:xfrm>
            <a:off x="10171044" y="5445373"/>
            <a:ext cx="1006538" cy="1260232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9301239" y="2883160"/>
            <a:ext cx="69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ind</a:t>
            </a:r>
            <a:r>
              <a:rPr lang="en-US" sz="1400" dirty="0" smtClean="0"/>
              <a:t> m</a:t>
            </a:r>
            <a:r>
              <a:rPr lang="en-US" sz="1400" baseline="30000" dirty="0" smtClean="0"/>
              <a:t>-3</a:t>
            </a:r>
            <a:endParaRPr lang="en-US" sz="1400" i="1" dirty="0"/>
          </a:p>
        </p:txBody>
      </p:sp>
      <p:sp>
        <p:nvSpPr>
          <p:cNvPr id="89" name="Right Brace 88"/>
          <p:cNvSpPr/>
          <p:nvPr/>
        </p:nvSpPr>
        <p:spPr>
          <a:xfrm rot="16200000">
            <a:off x="10819434" y="2140927"/>
            <a:ext cx="164212" cy="132025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572114" y="2393253"/>
            <a:ext cx="2435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Video Plankton Recorder (VPR)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10548617" y="2364904"/>
            <a:ext cx="81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BIONESS</a:t>
            </a:r>
            <a:endParaRPr lang="en-US" sz="1400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7"/>
          <a:srcRect l="65454" t="22893" r="16654" b="46731"/>
          <a:stretch/>
        </p:blipFill>
        <p:spPr>
          <a:xfrm>
            <a:off x="1813299" y="3094278"/>
            <a:ext cx="1423425" cy="147968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8"/>
          <a:srcRect l="45981" t="45484" r="49603" b="50060"/>
          <a:stretch/>
        </p:blipFill>
        <p:spPr>
          <a:xfrm>
            <a:off x="10740347" y="3544277"/>
            <a:ext cx="220133" cy="15935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8"/>
          <a:srcRect l="45459" t="53877" r="49625" b="41830"/>
          <a:stretch/>
        </p:blipFill>
        <p:spPr>
          <a:xfrm>
            <a:off x="10715408" y="3719412"/>
            <a:ext cx="245072" cy="15354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0860722" y="3476757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C. </a:t>
            </a:r>
            <a:r>
              <a:rPr lang="en-US" sz="1200" i="1" dirty="0" err="1" smtClean="0"/>
              <a:t>finmarchicus</a:t>
            </a:r>
            <a:endParaRPr lang="en-US" sz="1200" i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860528" y="3671435"/>
            <a:ext cx="1110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C. </a:t>
            </a:r>
            <a:r>
              <a:rPr lang="en-US" sz="1200" i="1" dirty="0" err="1" smtClean="0"/>
              <a:t>hyperboreus</a:t>
            </a:r>
            <a:endParaRPr lang="en-US" sz="1200" i="1" dirty="0" smtClean="0"/>
          </a:p>
        </p:txBody>
      </p:sp>
      <p:sp>
        <p:nvSpPr>
          <p:cNvPr id="97" name="Oval 96"/>
          <p:cNvSpPr/>
          <p:nvPr/>
        </p:nvSpPr>
        <p:spPr>
          <a:xfrm>
            <a:off x="1288939" y="4496121"/>
            <a:ext cx="349134" cy="3385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578626" y="4763098"/>
            <a:ext cx="349134" cy="3385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105711" y="5106822"/>
            <a:ext cx="349134" cy="3385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" r="62600" b="82145"/>
          <a:stretch/>
        </p:blipFill>
        <p:spPr>
          <a:xfrm>
            <a:off x="3245388" y="2752857"/>
            <a:ext cx="2235263" cy="140719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83424" r="62862" b="3473"/>
          <a:stretch/>
        </p:blipFill>
        <p:spPr>
          <a:xfrm>
            <a:off x="3275602" y="5470376"/>
            <a:ext cx="2163984" cy="115516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57449" r="62372" b="29382"/>
          <a:stretch/>
        </p:blipFill>
        <p:spPr>
          <a:xfrm>
            <a:off x="3258123" y="4267714"/>
            <a:ext cx="2209137" cy="1160984"/>
          </a:xfrm>
          <a:prstGeom prst="rect">
            <a:avLst/>
          </a:prstGeom>
        </p:spPr>
      </p:pic>
      <p:sp>
        <p:nvSpPr>
          <p:cNvPr id="103" name="Right Brace 102"/>
          <p:cNvSpPr/>
          <p:nvPr/>
        </p:nvSpPr>
        <p:spPr>
          <a:xfrm rot="16200000">
            <a:off x="6664342" y="-449762"/>
            <a:ext cx="148923" cy="65169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" b="35851"/>
          <a:stretch/>
        </p:blipFill>
        <p:spPr>
          <a:xfrm>
            <a:off x="1977314" y="5174309"/>
            <a:ext cx="1232701" cy="1451232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978897" y="5279596"/>
            <a:ext cx="1342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chemeClr val="bg1"/>
                </a:solidFill>
              </a:rPr>
              <a:t>Calanus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spp.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064914" y="419203"/>
            <a:ext cx="350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/>
              <a:t>C. </a:t>
            </a:r>
            <a:r>
              <a:rPr lang="en-US" sz="1100" b="1" i="1" dirty="0" err="1"/>
              <a:t>h</a:t>
            </a:r>
            <a:r>
              <a:rPr lang="en-US" sz="1100" b="1" i="1" dirty="0" err="1" smtClean="0"/>
              <a:t>yperboreus</a:t>
            </a:r>
            <a:r>
              <a:rPr lang="en-US" sz="1100" b="1" i="1" dirty="0" smtClean="0"/>
              <a:t> </a:t>
            </a:r>
            <a:r>
              <a:rPr lang="en-US" sz="1100" b="1" dirty="0" smtClean="0"/>
              <a:t>CIV-CVI</a:t>
            </a:r>
            <a:endParaRPr lang="en-US" sz="11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205379" y="138868"/>
            <a:ext cx="233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Fall 2018 Mission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6936608" y="21199"/>
            <a:ext cx="1270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JackNet</a:t>
            </a:r>
            <a:r>
              <a:rPr lang="en-US" sz="1400" dirty="0" smtClean="0"/>
              <a:t> survey</a:t>
            </a:r>
            <a:endParaRPr lang="en-US" sz="1400" i="1" dirty="0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88FCECF9-151A-4F91-AA93-D545DF4AA74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t="5673" r="25595" b="8858"/>
          <a:stretch/>
        </p:blipFill>
        <p:spPr>
          <a:xfrm>
            <a:off x="309808" y="646762"/>
            <a:ext cx="2656885" cy="22671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/>
          <a:srcRect t="26968" r="19562" b="32894"/>
          <a:stretch/>
        </p:blipFill>
        <p:spPr>
          <a:xfrm>
            <a:off x="3949468" y="671302"/>
            <a:ext cx="3398173" cy="1667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/>
          <a:srcRect l="82448" t="37214" r="2726" b="40062"/>
          <a:stretch/>
        </p:blipFill>
        <p:spPr>
          <a:xfrm>
            <a:off x="4563686" y="1107796"/>
            <a:ext cx="626330" cy="94390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4469929" y="844842"/>
            <a:ext cx="350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Ind</a:t>
            </a:r>
            <a:r>
              <a:rPr lang="en-US" sz="1100" b="1" dirty="0" smtClean="0"/>
              <a:t> m</a:t>
            </a:r>
            <a:r>
              <a:rPr lang="en-US" sz="1100" b="1" baseline="30000" dirty="0" smtClean="0"/>
              <a:t>-2</a:t>
            </a:r>
            <a:r>
              <a:rPr lang="en-US" sz="1100" b="1" dirty="0" smtClean="0"/>
              <a:t> x 10</a:t>
            </a:r>
            <a:r>
              <a:rPr lang="en-US" sz="1100" b="1" baseline="30000" dirty="0" smtClean="0"/>
              <a:t>-2</a:t>
            </a:r>
            <a:endParaRPr lang="en-US" sz="1100" b="1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/>
          <a:srcRect t="26758" r="18124" b="32892"/>
          <a:stretch/>
        </p:blipFill>
        <p:spPr>
          <a:xfrm>
            <a:off x="7588674" y="634845"/>
            <a:ext cx="3458938" cy="16760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3"/>
          <a:srcRect l="84366" t="42568" b="45752"/>
          <a:stretch/>
        </p:blipFill>
        <p:spPr>
          <a:xfrm>
            <a:off x="8190073" y="1109206"/>
            <a:ext cx="660496" cy="4851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8078935" y="843418"/>
            <a:ext cx="350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Ind</a:t>
            </a:r>
            <a:r>
              <a:rPr lang="en-US" sz="1100" b="1" dirty="0" smtClean="0"/>
              <a:t> m</a:t>
            </a:r>
            <a:r>
              <a:rPr lang="en-US" sz="1100" b="1" baseline="30000" dirty="0" smtClean="0"/>
              <a:t>-2</a:t>
            </a:r>
            <a:r>
              <a:rPr lang="en-US" sz="1100" b="1" dirty="0" smtClean="0"/>
              <a:t> x 10</a:t>
            </a:r>
            <a:r>
              <a:rPr lang="en-US" sz="1100" b="1" baseline="30000" dirty="0" smtClean="0"/>
              <a:t>-2</a:t>
            </a:r>
            <a:endParaRPr lang="en-US" sz="1100" b="1" baseline="30000" dirty="0"/>
          </a:p>
        </p:txBody>
      </p:sp>
      <p:sp>
        <p:nvSpPr>
          <p:cNvPr id="47" name="TextBox 46"/>
          <p:cNvSpPr txBox="1"/>
          <p:nvPr/>
        </p:nvSpPr>
        <p:spPr>
          <a:xfrm>
            <a:off x="4440152" y="478739"/>
            <a:ext cx="350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/>
              <a:t>C. </a:t>
            </a:r>
            <a:r>
              <a:rPr lang="en-US" sz="1100" b="1" i="1" dirty="0" err="1" smtClean="0"/>
              <a:t>finmarchicus</a:t>
            </a:r>
            <a:r>
              <a:rPr lang="en-US" sz="1100" b="1" i="1" dirty="0" smtClean="0"/>
              <a:t> </a:t>
            </a:r>
            <a:r>
              <a:rPr lang="en-US" sz="1100" b="1" dirty="0" smtClean="0"/>
              <a:t>CIV-CVI</a:t>
            </a:r>
            <a:endParaRPr lang="en-US" sz="1100" b="1" dirty="0"/>
          </a:p>
        </p:txBody>
      </p:sp>
      <p:sp>
        <p:nvSpPr>
          <p:cNvPr id="48" name="Right Brace 47"/>
          <p:cNvSpPr/>
          <p:nvPr/>
        </p:nvSpPr>
        <p:spPr>
          <a:xfrm rot="16200000">
            <a:off x="7503853" y="-2919658"/>
            <a:ext cx="136437" cy="678483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86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44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DFO-MPO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Sorochan, Kevin</dc:creator>
  <cp:lastModifiedBy>Sorochan, Kevin</cp:lastModifiedBy>
  <cp:revision>15</cp:revision>
  <dcterms:created xsi:type="dcterms:W3CDTF">2019-05-10T15:14:48Z</dcterms:created>
  <dcterms:modified xsi:type="dcterms:W3CDTF">2019-05-21T17:59:43Z</dcterms:modified>
</cp:coreProperties>
</file>